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282" r:id="rId4"/>
    <p:sldId id="284" r:id="rId5"/>
    <p:sldId id="285" r:id="rId6"/>
    <p:sldId id="286" r:id="rId7"/>
    <p:sldId id="257" r:id="rId8"/>
    <p:sldId id="258" r:id="rId9"/>
    <p:sldId id="264" r:id="rId10"/>
    <p:sldId id="268" r:id="rId11"/>
    <p:sldId id="273" r:id="rId12"/>
    <p:sldId id="287" r:id="rId13"/>
    <p:sldId id="274" r:id="rId14"/>
    <p:sldId id="277" r:id="rId15"/>
    <p:sldId id="279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FF"/>
    <a:srgbClr val="A50021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EA01C-B79A-420C-AE75-4C9DEBA857D6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E660F80F-3E64-4DC4-9A18-0E837766761B}">
      <dgm:prSet phldrT="[Texto]"/>
      <dgm:spPr/>
      <dgm:t>
        <a:bodyPr/>
        <a:lstStyle/>
        <a:p>
          <a:pPr>
            <a:lnSpc>
              <a:spcPct val="90000"/>
            </a:lnSpc>
          </a:pPr>
          <a:r>
            <a:rPr lang="pt-PT" b="1" u="sng" dirty="0" smtClean="0">
              <a:latin typeface="Calibri" pitchFamily="34" charset="0"/>
            </a:rPr>
            <a:t>Cabelos</a:t>
          </a:r>
          <a:endParaRPr lang="pt-PT" b="1" u="sng" dirty="0">
            <a:latin typeface="Calibri" pitchFamily="34" charset="0"/>
          </a:endParaRPr>
        </a:p>
      </dgm:t>
    </dgm:pt>
    <dgm:pt modelId="{9B8C3FB0-7F86-49C6-860C-ECCD0B783963}" type="parTrans" cxnId="{6651AD27-FD86-4074-B9D8-0C9818C84448}">
      <dgm:prSet/>
      <dgm:spPr/>
      <dgm:t>
        <a:bodyPr/>
        <a:lstStyle/>
        <a:p>
          <a:endParaRPr lang="pt-PT"/>
        </a:p>
      </dgm:t>
    </dgm:pt>
    <dgm:pt modelId="{6CB72AAA-186D-4AFB-8BD9-D0A3C581E542}" type="sibTrans" cxnId="{6651AD27-FD86-4074-B9D8-0C9818C84448}">
      <dgm:prSet/>
      <dgm:spPr/>
      <dgm:t>
        <a:bodyPr/>
        <a:lstStyle/>
        <a:p>
          <a:endParaRPr lang="pt-PT"/>
        </a:p>
      </dgm:t>
    </dgm:pt>
    <dgm:pt modelId="{D18EEA5A-D44E-43ED-A3D8-E90C9F75CC1C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pt-PT" dirty="0" smtClean="0">
              <a:latin typeface="Calibri" pitchFamily="34" charset="0"/>
            </a:rPr>
            <a:t> Sempre penteados</a:t>
          </a:r>
          <a:endParaRPr lang="pt-PT" dirty="0">
            <a:latin typeface="Calibri" pitchFamily="34" charset="0"/>
          </a:endParaRPr>
        </a:p>
      </dgm:t>
    </dgm:pt>
    <dgm:pt modelId="{7635E7F5-8B8B-4B7E-ABCC-187D90F77EA9}" type="parTrans" cxnId="{E3CD803C-3B76-4FD5-BB95-C2E93D6DAA68}">
      <dgm:prSet/>
      <dgm:spPr/>
      <dgm:t>
        <a:bodyPr/>
        <a:lstStyle/>
        <a:p>
          <a:endParaRPr lang="pt-PT"/>
        </a:p>
      </dgm:t>
    </dgm:pt>
    <dgm:pt modelId="{A95B28CE-14CE-460E-B30E-4B73834C1084}" type="sibTrans" cxnId="{E3CD803C-3B76-4FD5-BB95-C2E93D6DAA68}">
      <dgm:prSet/>
      <dgm:spPr/>
      <dgm:t>
        <a:bodyPr/>
        <a:lstStyle/>
        <a:p>
          <a:endParaRPr lang="pt-PT"/>
        </a:p>
      </dgm:t>
    </dgm:pt>
    <dgm:pt modelId="{4490BFA0-7623-4E11-8459-6778F01C73B1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pt-PT" dirty="0" smtClean="0">
              <a:latin typeface="Calibri" pitchFamily="34" charset="0"/>
            </a:rPr>
            <a:t> Sempre lavados </a:t>
          </a:r>
          <a:endParaRPr lang="pt-PT" dirty="0">
            <a:latin typeface="Calibri" pitchFamily="34" charset="0"/>
          </a:endParaRPr>
        </a:p>
      </dgm:t>
    </dgm:pt>
    <dgm:pt modelId="{F1B191CC-36A8-4117-9DA1-351A7FF8B276}" type="parTrans" cxnId="{4D997869-0B14-4A76-9960-32DFBE33D87D}">
      <dgm:prSet/>
      <dgm:spPr/>
      <dgm:t>
        <a:bodyPr/>
        <a:lstStyle/>
        <a:p>
          <a:endParaRPr lang="pt-PT"/>
        </a:p>
      </dgm:t>
    </dgm:pt>
    <dgm:pt modelId="{A53E1B60-FCFD-4DFC-A430-30CBC146F591}" type="sibTrans" cxnId="{4D997869-0B14-4A76-9960-32DFBE33D87D}">
      <dgm:prSet/>
      <dgm:spPr/>
      <dgm:t>
        <a:bodyPr/>
        <a:lstStyle/>
        <a:p>
          <a:endParaRPr lang="pt-PT"/>
        </a:p>
      </dgm:t>
    </dgm:pt>
    <dgm:pt modelId="{6860BB69-A96B-4FB8-8E87-1671FB29C4D5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pt-PT" dirty="0" smtClean="0">
              <a:latin typeface="Calibri" pitchFamily="34" charset="0"/>
            </a:rPr>
            <a:t> Cortados regularmente</a:t>
          </a:r>
          <a:endParaRPr lang="pt-PT" dirty="0">
            <a:latin typeface="Calibri" pitchFamily="34" charset="0"/>
          </a:endParaRPr>
        </a:p>
      </dgm:t>
    </dgm:pt>
    <dgm:pt modelId="{34A73C62-0C9F-462C-843B-BAB9BB104624}" type="parTrans" cxnId="{B69D26F6-2934-4EAC-9C0A-A9253B1FAB57}">
      <dgm:prSet/>
      <dgm:spPr/>
      <dgm:t>
        <a:bodyPr/>
        <a:lstStyle/>
        <a:p>
          <a:endParaRPr lang="pt-PT"/>
        </a:p>
      </dgm:t>
    </dgm:pt>
    <dgm:pt modelId="{8A85BC4A-C6DF-4546-835B-BFC381EAF39A}" type="sibTrans" cxnId="{B69D26F6-2934-4EAC-9C0A-A9253B1FAB57}">
      <dgm:prSet/>
      <dgm:spPr/>
      <dgm:t>
        <a:bodyPr/>
        <a:lstStyle/>
        <a:p>
          <a:endParaRPr lang="pt-PT"/>
        </a:p>
      </dgm:t>
    </dgm:pt>
    <dgm:pt modelId="{F8CC0398-61BC-4C8F-BC23-5C574EE38360}" type="pres">
      <dgm:prSet presAssocID="{82FEA01C-B79A-420C-AE75-4C9DEBA857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81F17CB-4A63-4BF0-8E88-3EAC268FC20C}" type="pres">
      <dgm:prSet presAssocID="{E660F80F-3E64-4DC4-9A18-0E837766761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3CD803C-3B76-4FD5-BB95-C2E93D6DAA68}" srcId="{E660F80F-3E64-4DC4-9A18-0E837766761B}" destId="{D18EEA5A-D44E-43ED-A3D8-E90C9F75CC1C}" srcOrd="0" destOrd="0" parTransId="{7635E7F5-8B8B-4B7E-ABCC-187D90F77EA9}" sibTransId="{A95B28CE-14CE-460E-B30E-4B73834C1084}"/>
    <dgm:cxn modelId="{2B8D6D8E-615D-45F6-A94B-36414E61CD1C}" type="presOf" srcId="{82FEA01C-B79A-420C-AE75-4C9DEBA857D6}" destId="{F8CC0398-61BC-4C8F-BC23-5C574EE38360}" srcOrd="0" destOrd="0" presId="urn:microsoft.com/office/officeart/2005/8/layout/hList6"/>
    <dgm:cxn modelId="{829FF816-A72E-407F-8AFB-E080E66FA3CE}" type="presOf" srcId="{6860BB69-A96B-4FB8-8E87-1671FB29C4D5}" destId="{981F17CB-4A63-4BF0-8E88-3EAC268FC20C}" srcOrd="0" destOrd="3" presId="urn:microsoft.com/office/officeart/2005/8/layout/hList6"/>
    <dgm:cxn modelId="{7D129FB4-30C8-4926-B333-C3C53121B4C6}" type="presOf" srcId="{D18EEA5A-D44E-43ED-A3D8-E90C9F75CC1C}" destId="{981F17CB-4A63-4BF0-8E88-3EAC268FC20C}" srcOrd="0" destOrd="1" presId="urn:microsoft.com/office/officeart/2005/8/layout/hList6"/>
    <dgm:cxn modelId="{4D997869-0B14-4A76-9960-32DFBE33D87D}" srcId="{E660F80F-3E64-4DC4-9A18-0E837766761B}" destId="{4490BFA0-7623-4E11-8459-6778F01C73B1}" srcOrd="1" destOrd="0" parTransId="{F1B191CC-36A8-4117-9DA1-351A7FF8B276}" sibTransId="{A53E1B60-FCFD-4DFC-A430-30CBC146F591}"/>
    <dgm:cxn modelId="{9B3D88BB-59D5-4719-ADB1-F9A3DAD8F6D5}" type="presOf" srcId="{4490BFA0-7623-4E11-8459-6778F01C73B1}" destId="{981F17CB-4A63-4BF0-8E88-3EAC268FC20C}" srcOrd="0" destOrd="2" presId="urn:microsoft.com/office/officeart/2005/8/layout/hList6"/>
    <dgm:cxn modelId="{6651AD27-FD86-4074-B9D8-0C9818C84448}" srcId="{82FEA01C-B79A-420C-AE75-4C9DEBA857D6}" destId="{E660F80F-3E64-4DC4-9A18-0E837766761B}" srcOrd="0" destOrd="0" parTransId="{9B8C3FB0-7F86-49C6-860C-ECCD0B783963}" sibTransId="{6CB72AAA-186D-4AFB-8BD9-D0A3C581E542}"/>
    <dgm:cxn modelId="{B69D26F6-2934-4EAC-9C0A-A9253B1FAB57}" srcId="{E660F80F-3E64-4DC4-9A18-0E837766761B}" destId="{6860BB69-A96B-4FB8-8E87-1671FB29C4D5}" srcOrd="2" destOrd="0" parTransId="{34A73C62-0C9F-462C-843B-BAB9BB104624}" sibTransId="{8A85BC4A-C6DF-4546-835B-BFC381EAF39A}"/>
    <dgm:cxn modelId="{60F1DEF9-94DD-4698-849E-C2272D2ACDFC}" type="presOf" srcId="{E660F80F-3E64-4DC4-9A18-0E837766761B}" destId="{981F17CB-4A63-4BF0-8E88-3EAC268FC20C}" srcOrd="0" destOrd="0" presId="urn:microsoft.com/office/officeart/2005/8/layout/hList6"/>
    <dgm:cxn modelId="{AAF8BFD4-00AA-41EF-97C3-0B8FFE5ED212}" type="presParOf" srcId="{F8CC0398-61BC-4C8F-BC23-5C574EE38360}" destId="{981F17CB-4A63-4BF0-8E88-3EAC268FC20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BA6BC-4293-4B58-BEA0-97E41CDAF2DD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5ADCB39F-65D4-4785-B654-A1E50457B174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Unhas cortadas</a:t>
          </a:r>
          <a:endParaRPr lang="pt-PT" dirty="0">
            <a:latin typeface="Calibri" pitchFamily="34" charset="0"/>
          </a:endParaRPr>
        </a:p>
      </dgm:t>
    </dgm:pt>
    <dgm:pt modelId="{FFF84D62-96F6-43AC-AC70-600D57634D72}" type="parTrans" cxnId="{4D7805A9-0807-4C9C-B7D8-E5D1848E3CE5}">
      <dgm:prSet/>
      <dgm:spPr/>
      <dgm:t>
        <a:bodyPr/>
        <a:lstStyle/>
        <a:p>
          <a:endParaRPr lang="pt-PT"/>
        </a:p>
      </dgm:t>
    </dgm:pt>
    <dgm:pt modelId="{2923A82B-BA01-4836-90E4-8C30275686A1}" type="sibTrans" cxnId="{4D7805A9-0807-4C9C-B7D8-E5D1848E3CE5}">
      <dgm:prSet/>
      <dgm:spPr/>
      <dgm:t>
        <a:bodyPr/>
        <a:lstStyle/>
        <a:p>
          <a:endParaRPr lang="pt-PT"/>
        </a:p>
      </dgm:t>
    </dgm:pt>
    <dgm:pt modelId="{04DEC661-8C7A-4D1A-9578-B0B8B0A8E937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Unhas limpas</a:t>
          </a:r>
          <a:endParaRPr lang="pt-PT" dirty="0">
            <a:latin typeface="Calibri" pitchFamily="34" charset="0"/>
          </a:endParaRPr>
        </a:p>
      </dgm:t>
    </dgm:pt>
    <dgm:pt modelId="{A9471B27-EC81-48A7-8DCF-2CD26FBE31F0}" type="parTrans" cxnId="{0F5DA3EB-2525-4B0F-AD5F-FADCDC75577A}">
      <dgm:prSet/>
      <dgm:spPr/>
      <dgm:t>
        <a:bodyPr/>
        <a:lstStyle/>
        <a:p>
          <a:endParaRPr lang="pt-PT"/>
        </a:p>
      </dgm:t>
    </dgm:pt>
    <dgm:pt modelId="{EA4768B6-1A69-4EF6-A82E-98C85B201230}" type="sibTrans" cxnId="{0F5DA3EB-2525-4B0F-AD5F-FADCDC75577A}">
      <dgm:prSet/>
      <dgm:spPr/>
      <dgm:t>
        <a:bodyPr/>
        <a:lstStyle/>
        <a:p>
          <a:endParaRPr lang="pt-PT"/>
        </a:p>
      </dgm:t>
    </dgm:pt>
    <dgm:pt modelId="{CE1931A1-1F95-4A10-9033-E54B7075B40D}">
      <dgm:prSet phldrT="[Texto]" custT="1"/>
      <dgm:spPr/>
      <dgm:t>
        <a:bodyPr/>
        <a:lstStyle/>
        <a:p>
          <a:pPr algn="ctr"/>
          <a:r>
            <a:rPr lang="pt-PT" sz="1600" b="1" dirty="0" smtClean="0">
              <a:latin typeface="Calibri" pitchFamily="34" charset="0"/>
            </a:rPr>
            <a:t>Prevenção de doenças</a:t>
          </a:r>
          <a:endParaRPr lang="pt-PT" sz="1600" b="1" dirty="0">
            <a:latin typeface="Calibri" pitchFamily="34" charset="0"/>
          </a:endParaRPr>
        </a:p>
      </dgm:t>
    </dgm:pt>
    <dgm:pt modelId="{088A90D8-085E-42FB-9DFF-41798500F79B}" type="parTrans" cxnId="{03693781-A472-447A-8F60-B20C7CCB4042}">
      <dgm:prSet/>
      <dgm:spPr/>
      <dgm:t>
        <a:bodyPr/>
        <a:lstStyle/>
        <a:p>
          <a:endParaRPr lang="pt-PT"/>
        </a:p>
      </dgm:t>
    </dgm:pt>
    <dgm:pt modelId="{F103F69C-08A9-4D01-8E22-54E2C9E84542}" type="sibTrans" cxnId="{03693781-A472-447A-8F60-B20C7CCB4042}">
      <dgm:prSet/>
      <dgm:spPr/>
      <dgm:t>
        <a:bodyPr/>
        <a:lstStyle/>
        <a:p>
          <a:endParaRPr lang="pt-PT"/>
        </a:p>
      </dgm:t>
    </dgm:pt>
    <dgm:pt modelId="{877AA8CA-6805-4572-8DD2-93EAF2D7B682}" type="pres">
      <dgm:prSet presAssocID="{69FBA6BC-4293-4B58-BEA0-97E41CDAF2DD}" presName="linearFlow" presStyleCnt="0">
        <dgm:presLayoutVars>
          <dgm:dir/>
          <dgm:resizeHandles val="exact"/>
        </dgm:presLayoutVars>
      </dgm:prSet>
      <dgm:spPr/>
    </dgm:pt>
    <dgm:pt modelId="{78468FA5-EDF1-4DB9-9B27-AB0159A2F746}" type="pres">
      <dgm:prSet presAssocID="{5ADCB39F-65D4-4785-B654-A1E50457B1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883917-5C92-4044-A24B-CD69E0883F09}" type="pres">
      <dgm:prSet presAssocID="{2923A82B-BA01-4836-90E4-8C30275686A1}" presName="spacerL" presStyleCnt="0"/>
      <dgm:spPr/>
    </dgm:pt>
    <dgm:pt modelId="{45067CD5-8890-4F22-880D-7338232102CF}" type="pres">
      <dgm:prSet presAssocID="{2923A82B-BA01-4836-90E4-8C30275686A1}" presName="sibTrans" presStyleLbl="sibTrans2D1" presStyleIdx="0" presStyleCnt="2"/>
      <dgm:spPr/>
      <dgm:t>
        <a:bodyPr/>
        <a:lstStyle/>
        <a:p>
          <a:endParaRPr lang="pt-PT"/>
        </a:p>
      </dgm:t>
    </dgm:pt>
    <dgm:pt modelId="{5B503EC8-D572-40A9-9404-45F8C5E797B3}" type="pres">
      <dgm:prSet presAssocID="{2923A82B-BA01-4836-90E4-8C30275686A1}" presName="spacerR" presStyleCnt="0"/>
      <dgm:spPr/>
    </dgm:pt>
    <dgm:pt modelId="{6F78A4EA-38FA-4AB4-A678-F51A47080844}" type="pres">
      <dgm:prSet presAssocID="{04DEC661-8C7A-4D1A-9578-B0B8B0A8E9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50D9E1D-BA37-4F2A-AF2C-F35CC61DA1DE}" type="pres">
      <dgm:prSet presAssocID="{EA4768B6-1A69-4EF6-A82E-98C85B201230}" presName="spacerL" presStyleCnt="0"/>
      <dgm:spPr/>
    </dgm:pt>
    <dgm:pt modelId="{3C29462C-73DF-4A49-95B6-9CE9484897B9}" type="pres">
      <dgm:prSet presAssocID="{EA4768B6-1A69-4EF6-A82E-98C85B201230}" presName="sibTrans" presStyleLbl="sibTrans2D1" presStyleIdx="1" presStyleCnt="2"/>
      <dgm:spPr/>
      <dgm:t>
        <a:bodyPr/>
        <a:lstStyle/>
        <a:p>
          <a:endParaRPr lang="pt-PT"/>
        </a:p>
      </dgm:t>
    </dgm:pt>
    <dgm:pt modelId="{2CB3F076-A5DA-4C79-885E-9C246DEE2380}" type="pres">
      <dgm:prSet presAssocID="{EA4768B6-1A69-4EF6-A82E-98C85B201230}" presName="spacerR" presStyleCnt="0"/>
      <dgm:spPr/>
    </dgm:pt>
    <dgm:pt modelId="{6666C170-274C-47D3-9571-7328BC303C58}" type="pres">
      <dgm:prSet presAssocID="{CE1931A1-1F95-4A10-9033-E54B7075B40D}" presName="node" presStyleLbl="node1" presStyleIdx="2" presStyleCnt="3" custScaleX="185145" custScaleY="16771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6E10061-1333-42A3-A891-985E5381DB57}" type="presOf" srcId="{5ADCB39F-65D4-4785-B654-A1E50457B174}" destId="{78468FA5-EDF1-4DB9-9B27-AB0159A2F746}" srcOrd="0" destOrd="0" presId="urn:microsoft.com/office/officeart/2005/8/layout/equation1"/>
    <dgm:cxn modelId="{357325A6-16FF-4876-93C9-5D41CF94EC8F}" type="presOf" srcId="{2923A82B-BA01-4836-90E4-8C30275686A1}" destId="{45067CD5-8890-4F22-880D-7338232102CF}" srcOrd="0" destOrd="0" presId="urn:microsoft.com/office/officeart/2005/8/layout/equation1"/>
    <dgm:cxn modelId="{CFEB4229-F0E6-49E1-8FB1-A7035F665D5C}" type="presOf" srcId="{EA4768B6-1A69-4EF6-A82E-98C85B201230}" destId="{3C29462C-73DF-4A49-95B6-9CE9484897B9}" srcOrd="0" destOrd="0" presId="urn:microsoft.com/office/officeart/2005/8/layout/equation1"/>
    <dgm:cxn modelId="{4D7805A9-0807-4C9C-B7D8-E5D1848E3CE5}" srcId="{69FBA6BC-4293-4B58-BEA0-97E41CDAF2DD}" destId="{5ADCB39F-65D4-4785-B654-A1E50457B174}" srcOrd="0" destOrd="0" parTransId="{FFF84D62-96F6-43AC-AC70-600D57634D72}" sibTransId="{2923A82B-BA01-4836-90E4-8C30275686A1}"/>
    <dgm:cxn modelId="{03693781-A472-447A-8F60-B20C7CCB4042}" srcId="{69FBA6BC-4293-4B58-BEA0-97E41CDAF2DD}" destId="{CE1931A1-1F95-4A10-9033-E54B7075B40D}" srcOrd="2" destOrd="0" parTransId="{088A90D8-085E-42FB-9DFF-41798500F79B}" sibTransId="{F103F69C-08A9-4D01-8E22-54E2C9E84542}"/>
    <dgm:cxn modelId="{0F5DA3EB-2525-4B0F-AD5F-FADCDC75577A}" srcId="{69FBA6BC-4293-4B58-BEA0-97E41CDAF2DD}" destId="{04DEC661-8C7A-4D1A-9578-B0B8B0A8E937}" srcOrd="1" destOrd="0" parTransId="{A9471B27-EC81-48A7-8DCF-2CD26FBE31F0}" sibTransId="{EA4768B6-1A69-4EF6-A82E-98C85B201230}"/>
    <dgm:cxn modelId="{D8F42DF9-A754-4285-B22E-BC9D2116BBCE}" type="presOf" srcId="{CE1931A1-1F95-4A10-9033-E54B7075B40D}" destId="{6666C170-274C-47D3-9571-7328BC303C58}" srcOrd="0" destOrd="0" presId="urn:microsoft.com/office/officeart/2005/8/layout/equation1"/>
    <dgm:cxn modelId="{8C9CC3A0-4CCD-4719-8186-7D84F1EBB06E}" type="presOf" srcId="{04DEC661-8C7A-4D1A-9578-B0B8B0A8E937}" destId="{6F78A4EA-38FA-4AB4-A678-F51A47080844}" srcOrd="0" destOrd="0" presId="urn:microsoft.com/office/officeart/2005/8/layout/equation1"/>
    <dgm:cxn modelId="{824C2F0A-7109-4055-A61F-B9CA80EA81AF}" type="presOf" srcId="{69FBA6BC-4293-4B58-BEA0-97E41CDAF2DD}" destId="{877AA8CA-6805-4572-8DD2-93EAF2D7B682}" srcOrd="0" destOrd="0" presId="urn:microsoft.com/office/officeart/2005/8/layout/equation1"/>
    <dgm:cxn modelId="{E6C9E0FB-CBE3-49EC-94E5-ADF3B4EFC316}" type="presParOf" srcId="{877AA8CA-6805-4572-8DD2-93EAF2D7B682}" destId="{78468FA5-EDF1-4DB9-9B27-AB0159A2F746}" srcOrd="0" destOrd="0" presId="urn:microsoft.com/office/officeart/2005/8/layout/equation1"/>
    <dgm:cxn modelId="{0B3C0050-23AA-4483-91B6-3CFABABFA09D}" type="presParOf" srcId="{877AA8CA-6805-4572-8DD2-93EAF2D7B682}" destId="{8C883917-5C92-4044-A24B-CD69E0883F09}" srcOrd="1" destOrd="0" presId="urn:microsoft.com/office/officeart/2005/8/layout/equation1"/>
    <dgm:cxn modelId="{BFC72DC4-98EC-4540-8E2E-B309AB8DF26D}" type="presParOf" srcId="{877AA8CA-6805-4572-8DD2-93EAF2D7B682}" destId="{45067CD5-8890-4F22-880D-7338232102CF}" srcOrd="2" destOrd="0" presId="urn:microsoft.com/office/officeart/2005/8/layout/equation1"/>
    <dgm:cxn modelId="{FEFB002A-823E-4134-92BD-6212C8024969}" type="presParOf" srcId="{877AA8CA-6805-4572-8DD2-93EAF2D7B682}" destId="{5B503EC8-D572-40A9-9404-45F8C5E797B3}" srcOrd="3" destOrd="0" presId="urn:microsoft.com/office/officeart/2005/8/layout/equation1"/>
    <dgm:cxn modelId="{9AEEC81E-547C-43F2-BF6D-515E379ABBE9}" type="presParOf" srcId="{877AA8CA-6805-4572-8DD2-93EAF2D7B682}" destId="{6F78A4EA-38FA-4AB4-A678-F51A47080844}" srcOrd="4" destOrd="0" presId="urn:microsoft.com/office/officeart/2005/8/layout/equation1"/>
    <dgm:cxn modelId="{31BF7C50-FFA6-49D5-B566-843871C02840}" type="presParOf" srcId="{877AA8CA-6805-4572-8DD2-93EAF2D7B682}" destId="{850D9E1D-BA37-4F2A-AF2C-F35CC61DA1DE}" srcOrd="5" destOrd="0" presId="urn:microsoft.com/office/officeart/2005/8/layout/equation1"/>
    <dgm:cxn modelId="{0A4972E9-3F8F-4FD9-BDAA-8B016C7F5F5C}" type="presParOf" srcId="{877AA8CA-6805-4572-8DD2-93EAF2D7B682}" destId="{3C29462C-73DF-4A49-95B6-9CE9484897B9}" srcOrd="6" destOrd="0" presId="urn:microsoft.com/office/officeart/2005/8/layout/equation1"/>
    <dgm:cxn modelId="{2C420C01-E498-4421-9A50-3EB6A5F64A1F}" type="presParOf" srcId="{877AA8CA-6805-4572-8DD2-93EAF2D7B682}" destId="{2CB3F076-A5DA-4C79-885E-9C246DEE2380}" srcOrd="7" destOrd="0" presId="urn:microsoft.com/office/officeart/2005/8/layout/equation1"/>
    <dgm:cxn modelId="{F0606655-7A04-459F-88A5-82E4AB4F0A1C}" type="presParOf" srcId="{877AA8CA-6805-4572-8DD2-93EAF2D7B682}" destId="{6666C170-274C-47D3-9571-7328BC303C5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AEA13-9425-4DDB-BADF-FBB542FF8B6E}" type="doc">
      <dgm:prSet loTypeId="urn:microsoft.com/office/officeart/2005/8/layout/equation1" loCatId="process" qsTypeId="urn:microsoft.com/office/officeart/2005/8/quickstyle/3d2" qsCatId="3D" csTypeId="urn:microsoft.com/office/officeart/2005/8/colors/colorful1" csCatId="colorful" phldr="1"/>
      <dgm:spPr/>
    </dgm:pt>
    <dgm:pt modelId="{15CDBD06-77C0-42E7-8CA9-FE5190FEF129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Escova r durante 2min.</a:t>
          </a:r>
          <a:endParaRPr lang="pt-PT" dirty="0">
            <a:latin typeface="Calibri" pitchFamily="34" charset="0"/>
          </a:endParaRPr>
        </a:p>
      </dgm:t>
    </dgm:pt>
    <dgm:pt modelId="{5C8CAD8F-8468-46AC-B14F-653DB941309B}" type="parTrans" cxnId="{33721FC2-325A-4FE4-8C88-66034B9CF470}">
      <dgm:prSet/>
      <dgm:spPr/>
      <dgm:t>
        <a:bodyPr/>
        <a:lstStyle/>
        <a:p>
          <a:endParaRPr lang="pt-PT"/>
        </a:p>
      </dgm:t>
    </dgm:pt>
    <dgm:pt modelId="{E724FC59-5037-47BC-8A80-68E9615AD2A4}" type="sibTrans" cxnId="{33721FC2-325A-4FE4-8C88-66034B9CF470}">
      <dgm:prSet/>
      <dgm:spPr/>
      <dgm:t>
        <a:bodyPr/>
        <a:lstStyle/>
        <a:p>
          <a:endParaRPr lang="pt-PT"/>
        </a:p>
      </dgm:t>
    </dgm:pt>
    <dgm:pt modelId="{5937B39B-586D-41ED-B0AF-560F7EBE00B3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Lavar bem a língua e as gengivas</a:t>
          </a:r>
          <a:endParaRPr lang="pt-PT" dirty="0">
            <a:latin typeface="Calibri" pitchFamily="34" charset="0"/>
          </a:endParaRPr>
        </a:p>
      </dgm:t>
    </dgm:pt>
    <dgm:pt modelId="{C2F2BC08-801F-4883-96DC-C53BE49B8A43}" type="parTrans" cxnId="{57288683-066C-48B0-93D3-D3482977E345}">
      <dgm:prSet/>
      <dgm:spPr/>
      <dgm:t>
        <a:bodyPr/>
        <a:lstStyle/>
        <a:p>
          <a:endParaRPr lang="pt-PT"/>
        </a:p>
      </dgm:t>
    </dgm:pt>
    <dgm:pt modelId="{E0BCDBF0-DE4C-449F-B0D1-E110F99151AF}" type="sibTrans" cxnId="{57288683-066C-48B0-93D3-D3482977E345}">
      <dgm:prSet/>
      <dgm:spPr/>
      <dgm:t>
        <a:bodyPr/>
        <a:lstStyle/>
        <a:p>
          <a:endParaRPr lang="pt-PT"/>
        </a:p>
      </dgm:t>
    </dgm:pt>
    <dgm:pt modelId="{429BD436-8CD1-4C89-BD92-29CE065B46E8}">
      <dgm:prSet phldrT="[Texto]" custT="1"/>
      <dgm:spPr/>
      <dgm:t>
        <a:bodyPr/>
        <a:lstStyle/>
        <a:p>
          <a:pPr algn="ctr"/>
          <a:r>
            <a:rPr lang="pt-PT" sz="1500" dirty="0" smtClean="0">
              <a:latin typeface="Calibri" pitchFamily="34" charset="0"/>
            </a:rPr>
            <a:t>DENTES </a:t>
          </a:r>
          <a:r>
            <a:rPr lang="pt-PT" sz="2400" b="1" dirty="0" smtClean="0">
              <a:latin typeface="Calibri" pitchFamily="34" charset="0"/>
            </a:rPr>
            <a:t>FORTES</a:t>
          </a:r>
          <a:r>
            <a:rPr lang="pt-PT" sz="1500" dirty="0" smtClean="0">
              <a:latin typeface="Calibri" pitchFamily="34" charset="0"/>
            </a:rPr>
            <a:t> E </a:t>
          </a:r>
          <a:r>
            <a:rPr lang="pt-PT" sz="2400" b="1" dirty="0" smtClean="0">
              <a:latin typeface="Calibri" pitchFamily="34" charset="0"/>
            </a:rPr>
            <a:t>SAUDÁVEIS</a:t>
          </a:r>
          <a:endParaRPr lang="pt-PT" sz="2400" b="1" dirty="0">
            <a:latin typeface="Calibri" pitchFamily="34" charset="0"/>
          </a:endParaRPr>
        </a:p>
      </dgm:t>
    </dgm:pt>
    <dgm:pt modelId="{69B09B73-6E02-407B-A620-79CEB087CCA9}" type="parTrans" cxnId="{692A2C75-0449-47B0-88A2-AFA3CB8281A2}">
      <dgm:prSet/>
      <dgm:spPr/>
      <dgm:t>
        <a:bodyPr/>
        <a:lstStyle/>
        <a:p>
          <a:endParaRPr lang="pt-PT"/>
        </a:p>
      </dgm:t>
    </dgm:pt>
    <dgm:pt modelId="{CC9A1C37-BCCA-4D3C-8E7B-832A2CBBEA92}" type="sibTrans" cxnId="{692A2C75-0449-47B0-88A2-AFA3CB8281A2}">
      <dgm:prSet/>
      <dgm:spPr/>
      <dgm:t>
        <a:bodyPr/>
        <a:lstStyle/>
        <a:p>
          <a:endParaRPr lang="pt-PT"/>
        </a:p>
      </dgm:t>
    </dgm:pt>
    <dgm:pt modelId="{125A71A7-CDA2-48C6-83B7-EB5CA1A557E7}">
      <dgm:prSet/>
      <dgm:spPr/>
      <dgm:t>
        <a:bodyPr/>
        <a:lstStyle/>
        <a:p>
          <a:r>
            <a:rPr lang="pt-PT" dirty="0" smtClean="0">
              <a:latin typeface="Calibri" pitchFamily="34" charset="0"/>
            </a:rPr>
            <a:t>Bochechar</a:t>
          </a:r>
          <a:endParaRPr lang="pt-PT" dirty="0">
            <a:latin typeface="Calibri" pitchFamily="34" charset="0"/>
          </a:endParaRPr>
        </a:p>
      </dgm:t>
    </dgm:pt>
    <dgm:pt modelId="{922A31A3-ABE8-4523-84CD-0D964EE62118}" type="parTrans" cxnId="{04EFC9F5-7FD1-46E6-BF8C-56DB70504ADB}">
      <dgm:prSet/>
      <dgm:spPr/>
      <dgm:t>
        <a:bodyPr/>
        <a:lstStyle/>
        <a:p>
          <a:endParaRPr lang="pt-PT"/>
        </a:p>
      </dgm:t>
    </dgm:pt>
    <dgm:pt modelId="{3EC567C9-A248-4BF2-B8A9-FD6C20E1CF70}" type="sibTrans" cxnId="{04EFC9F5-7FD1-46E6-BF8C-56DB70504ADB}">
      <dgm:prSet/>
      <dgm:spPr/>
      <dgm:t>
        <a:bodyPr/>
        <a:lstStyle/>
        <a:p>
          <a:endParaRPr lang="pt-PT"/>
        </a:p>
      </dgm:t>
    </dgm:pt>
    <dgm:pt modelId="{F3604C37-8A5F-4CC5-A177-DE6B29AE9613}" type="pres">
      <dgm:prSet presAssocID="{630AEA13-9425-4DDB-BADF-FBB542FF8B6E}" presName="linearFlow" presStyleCnt="0">
        <dgm:presLayoutVars>
          <dgm:dir/>
          <dgm:resizeHandles val="exact"/>
        </dgm:presLayoutVars>
      </dgm:prSet>
      <dgm:spPr/>
    </dgm:pt>
    <dgm:pt modelId="{CD1CB8C0-4156-45BE-A363-07314F2E4D75}" type="pres">
      <dgm:prSet presAssocID="{15CDBD06-77C0-42E7-8CA9-FE5190FEF1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FA1173-9901-4999-A3C9-BE74A9F7A08C}" type="pres">
      <dgm:prSet presAssocID="{E724FC59-5037-47BC-8A80-68E9615AD2A4}" presName="spacerL" presStyleCnt="0"/>
      <dgm:spPr/>
    </dgm:pt>
    <dgm:pt modelId="{B03A2ED3-DEC5-4B2F-A848-A85CA90A572F}" type="pres">
      <dgm:prSet presAssocID="{E724FC59-5037-47BC-8A80-68E9615AD2A4}" presName="sibTrans" presStyleLbl="sibTrans2D1" presStyleIdx="0" presStyleCnt="3"/>
      <dgm:spPr/>
      <dgm:t>
        <a:bodyPr/>
        <a:lstStyle/>
        <a:p>
          <a:endParaRPr lang="pt-PT"/>
        </a:p>
      </dgm:t>
    </dgm:pt>
    <dgm:pt modelId="{B6CAC2E3-26A7-42B4-B1E6-A8FC2165EDDB}" type="pres">
      <dgm:prSet presAssocID="{E724FC59-5037-47BC-8A80-68E9615AD2A4}" presName="spacerR" presStyleCnt="0"/>
      <dgm:spPr/>
    </dgm:pt>
    <dgm:pt modelId="{FAA9D876-F4E2-47C9-A559-7C8EB136FD47}" type="pres">
      <dgm:prSet presAssocID="{5937B39B-586D-41ED-B0AF-560F7EBE00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7A5212A-327B-4ECA-B3FF-D7B0C7AB789D}" type="pres">
      <dgm:prSet presAssocID="{E0BCDBF0-DE4C-449F-B0D1-E110F99151AF}" presName="spacerL" presStyleCnt="0"/>
      <dgm:spPr/>
    </dgm:pt>
    <dgm:pt modelId="{541E4EB7-D998-4BBE-853F-4FF36A3CDFFE}" type="pres">
      <dgm:prSet presAssocID="{E0BCDBF0-DE4C-449F-B0D1-E110F99151AF}" presName="sibTrans" presStyleLbl="sibTrans2D1" presStyleIdx="1" presStyleCnt="3"/>
      <dgm:spPr/>
      <dgm:t>
        <a:bodyPr/>
        <a:lstStyle/>
        <a:p>
          <a:endParaRPr lang="pt-PT"/>
        </a:p>
      </dgm:t>
    </dgm:pt>
    <dgm:pt modelId="{A13E241A-0026-4148-AB93-C84539F569CF}" type="pres">
      <dgm:prSet presAssocID="{E0BCDBF0-DE4C-449F-B0D1-E110F99151AF}" presName="spacerR" presStyleCnt="0"/>
      <dgm:spPr/>
    </dgm:pt>
    <dgm:pt modelId="{DF4E2811-19C7-4723-8CE3-ED6752F1DCAB}" type="pres">
      <dgm:prSet presAssocID="{125A71A7-CDA2-48C6-83B7-EB5CA1A557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6D1386-37E7-4BE8-B756-09D6051918E3}" type="pres">
      <dgm:prSet presAssocID="{3EC567C9-A248-4BF2-B8A9-FD6C20E1CF70}" presName="spacerL" presStyleCnt="0"/>
      <dgm:spPr/>
    </dgm:pt>
    <dgm:pt modelId="{D2C0951B-E4E7-41B3-9DD6-96058C94A1E3}" type="pres">
      <dgm:prSet presAssocID="{3EC567C9-A248-4BF2-B8A9-FD6C20E1CF70}" presName="sibTrans" presStyleLbl="sibTrans2D1" presStyleIdx="2" presStyleCnt="3"/>
      <dgm:spPr/>
      <dgm:t>
        <a:bodyPr/>
        <a:lstStyle/>
        <a:p>
          <a:endParaRPr lang="pt-PT"/>
        </a:p>
      </dgm:t>
    </dgm:pt>
    <dgm:pt modelId="{245F3BA0-A69A-4690-AD4C-E6AC73C21EC4}" type="pres">
      <dgm:prSet presAssocID="{3EC567C9-A248-4BF2-B8A9-FD6C20E1CF70}" presName="spacerR" presStyleCnt="0"/>
      <dgm:spPr/>
    </dgm:pt>
    <dgm:pt modelId="{15EB1C70-C34E-438A-87A3-8D444CF99A61}" type="pres">
      <dgm:prSet presAssocID="{429BD436-8CD1-4C89-BD92-29CE065B46E8}" presName="node" presStyleLbl="node1" presStyleIdx="3" presStyleCnt="4" custScaleX="198271" custScaleY="190753" custLinFactNeighborX="-19687" custLinFactNeighborY="-56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BDA2E1E-38EA-4346-8F70-BB1461F78240}" type="presOf" srcId="{125A71A7-CDA2-48C6-83B7-EB5CA1A557E7}" destId="{DF4E2811-19C7-4723-8CE3-ED6752F1DCAB}" srcOrd="0" destOrd="0" presId="urn:microsoft.com/office/officeart/2005/8/layout/equation1"/>
    <dgm:cxn modelId="{04EFC9F5-7FD1-46E6-BF8C-56DB70504ADB}" srcId="{630AEA13-9425-4DDB-BADF-FBB542FF8B6E}" destId="{125A71A7-CDA2-48C6-83B7-EB5CA1A557E7}" srcOrd="2" destOrd="0" parTransId="{922A31A3-ABE8-4523-84CD-0D964EE62118}" sibTransId="{3EC567C9-A248-4BF2-B8A9-FD6C20E1CF70}"/>
    <dgm:cxn modelId="{6768225E-1282-4DF8-B271-25EC1D109B96}" type="presOf" srcId="{E724FC59-5037-47BC-8A80-68E9615AD2A4}" destId="{B03A2ED3-DEC5-4B2F-A848-A85CA90A572F}" srcOrd="0" destOrd="0" presId="urn:microsoft.com/office/officeart/2005/8/layout/equation1"/>
    <dgm:cxn modelId="{40B24BDC-E4DF-4310-A2DD-2777DB14E5D7}" type="presOf" srcId="{E0BCDBF0-DE4C-449F-B0D1-E110F99151AF}" destId="{541E4EB7-D998-4BBE-853F-4FF36A3CDFFE}" srcOrd="0" destOrd="0" presId="urn:microsoft.com/office/officeart/2005/8/layout/equation1"/>
    <dgm:cxn modelId="{464B5079-A6F6-4C87-B6C0-6D7F0C52D3A2}" type="presOf" srcId="{15CDBD06-77C0-42E7-8CA9-FE5190FEF129}" destId="{CD1CB8C0-4156-45BE-A363-07314F2E4D75}" srcOrd="0" destOrd="0" presId="urn:microsoft.com/office/officeart/2005/8/layout/equation1"/>
    <dgm:cxn modelId="{22192C2F-4760-498E-A565-E6B37BC4B26A}" type="presOf" srcId="{630AEA13-9425-4DDB-BADF-FBB542FF8B6E}" destId="{F3604C37-8A5F-4CC5-A177-DE6B29AE9613}" srcOrd="0" destOrd="0" presId="urn:microsoft.com/office/officeart/2005/8/layout/equation1"/>
    <dgm:cxn modelId="{692A2C75-0449-47B0-88A2-AFA3CB8281A2}" srcId="{630AEA13-9425-4DDB-BADF-FBB542FF8B6E}" destId="{429BD436-8CD1-4C89-BD92-29CE065B46E8}" srcOrd="3" destOrd="0" parTransId="{69B09B73-6E02-407B-A620-79CEB087CCA9}" sibTransId="{CC9A1C37-BCCA-4D3C-8E7B-832A2CBBEA92}"/>
    <dgm:cxn modelId="{95AD7C56-DA77-43D6-AA5C-B89F249E5049}" type="presOf" srcId="{3EC567C9-A248-4BF2-B8A9-FD6C20E1CF70}" destId="{D2C0951B-E4E7-41B3-9DD6-96058C94A1E3}" srcOrd="0" destOrd="0" presId="urn:microsoft.com/office/officeart/2005/8/layout/equation1"/>
    <dgm:cxn modelId="{89DD789A-98AB-45BD-A9EF-204F2995C24E}" type="presOf" srcId="{5937B39B-586D-41ED-B0AF-560F7EBE00B3}" destId="{FAA9D876-F4E2-47C9-A559-7C8EB136FD47}" srcOrd="0" destOrd="0" presId="urn:microsoft.com/office/officeart/2005/8/layout/equation1"/>
    <dgm:cxn modelId="{F68260AD-FBAE-4505-B010-003FF8626620}" type="presOf" srcId="{429BD436-8CD1-4C89-BD92-29CE065B46E8}" destId="{15EB1C70-C34E-438A-87A3-8D444CF99A61}" srcOrd="0" destOrd="0" presId="urn:microsoft.com/office/officeart/2005/8/layout/equation1"/>
    <dgm:cxn modelId="{57288683-066C-48B0-93D3-D3482977E345}" srcId="{630AEA13-9425-4DDB-BADF-FBB542FF8B6E}" destId="{5937B39B-586D-41ED-B0AF-560F7EBE00B3}" srcOrd="1" destOrd="0" parTransId="{C2F2BC08-801F-4883-96DC-C53BE49B8A43}" sibTransId="{E0BCDBF0-DE4C-449F-B0D1-E110F99151AF}"/>
    <dgm:cxn modelId="{33721FC2-325A-4FE4-8C88-66034B9CF470}" srcId="{630AEA13-9425-4DDB-BADF-FBB542FF8B6E}" destId="{15CDBD06-77C0-42E7-8CA9-FE5190FEF129}" srcOrd="0" destOrd="0" parTransId="{5C8CAD8F-8468-46AC-B14F-653DB941309B}" sibTransId="{E724FC59-5037-47BC-8A80-68E9615AD2A4}"/>
    <dgm:cxn modelId="{C4B41D38-49A7-4C3E-8E9D-D5DC203EA8EC}" type="presParOf" srcId="{F3604C37-8A5F-4CC5-A177-DE6B29AE9613}" destId="{CD1CB8C0-4156-45BE-A363-07314F2E4D75}" srcOrd="0" destOrd="0" presId="urn:microsoft.com/office/officeart/2005/8/layout/equation1"/>
    <dgm:cxn modelId="{4C94C65E-CEB0-493E-A778-602BCB215E0A}" type="presParOf" srcId="{F3604C37-8A5F-4CC5-A177-DE6B29AE9613}" destId="{41FA1173-9901-4999-A3C9-BE74A9F7A08C}" srcOrd="1" destOrd="0" presId="urn:microsoft.com/office/officeart/2005/8/layout/equation1"/>
    <dgm:cxn modelId="{99DECE1D-63A7-4467-8C26-4678F99FFEDA}" type="presParOf" srcId="{F3604C37-8A5F-4CC5-A177-DE6B29AE9613}" destId="{B03A2ED3-DEC5-4B2F-A848-A85CA90A572F}" srcOrd="2" destOrd="0" presId="urn:microsoft.com/office/officeart/2005/8/layout/equation1"/>
    <dgm:cxn modelId="{74061054-7949-456D-8334-8436E17E7434}" type="presParOf" srcId="{F3604C37-8A5F-4CC5-A177-DE6B29AE9613}" destId="{B6CAC2E3-26A7-42B4-B1E6-A8FC2165EDDB}" srcOrd="3" destOrd="0" presId="urn:microsoft.com/office/officeart/2005/8/layout/equation1"/>
    <dgm:cxn modelId="{4E3759AA-B250-4F28-AC0A-110117F717CB}" type="presParOf" srcId="{F3604C37-8A5F-4CC5-A177-DE6B29AE9613}" destId="{FAA9D876-F4E2-47C9-A559-7C8EB136FD47}" srcOrd="4" destOrd="0" presId="urn:microsoft.com/office/officeart/2005/8/layout/equation1"/>
    <dgm:cxn modelId="{D0B3ADCF-1939-429C-BAE9-E70013B2F2AB}" type="presParOf" srcId="{F3604C37-8A5F-4CC5-A177-DE6B29AE9613}" destId="{17A5212A-327B-4ECA-B3FF-D7B0C7AB789D}" srcOrd="5" destOrd="0" presId="urn:microsoft.com/office/officeart/2005/8/layout/equation1"/>
    <dgm:cxn modelId="{C4C8236B-7425-411E-9C95-D5DBC4672D9E}" type="presParOf" srcId="{F3604C37-8A5F-4CC5-A177-DE6B29AE9613}" destId="{541E4EB7-D998-4BBE-853F-4FF36A3CDFFE}" srcOrd="6" destOrd="0" presId="urn:microsoft.com/office/officeart/2005/8/layout/equation1"/>
    <dgm:cxn modelId="{A72510B2-5A48-4D2F-B1E4-22E11A527DC3}" type="presParOf" srcId="{F3604C37-8A5F-4CC5-A177-DE6B29AE9613}" destId="{A13E241A-0026-4148-AB93-C84539F569CF}" srcOrd="7" destOrd="0" presId="urn:microsoft.com/office/officeart/2005/8/layout/equation1"/>
    <dgm:cxn modelId="{E9112A03-EC83-4798-A10A-285573F68DAF}" type="presParOf" srcId="{F3604C37-8A5F-4CC5-A177-DE6B29AE9613}" destId="{DF4E2811-19C7-4723-8CE3-ED6752F1DCAB}" srcOrd="8" destOrd="0" presId="urn:microsoft.com/office/officeart/2005/8/layout/equation1"/>
    <dgm:cxn modelId="{CB36B886-5136-4028-BC0F-5750DEB2E710}" type="presParOf" srcId="{F3604C37-8A5F-4CC5-A177-DE6B29AE9613}" destId="{456D1386-37E7-4BE8-B756-09D6051918E3}" srcOrd="9" destOrd="0" presId="urn:microsoft.com/office/officeart/2005/8/layout/equation1"/>
    <dgm:cxn modelId="{F266C0D2-E363-473B-B699-6A7439861859}" type="presParOf" srcId="{F3604C37-8A5F-4CC5-A177-DE6B29AE9613}" destId="{D2C0951B-E4E7-41B3-9DD6-96058C94A1E3}" srcOrd="10" destOrd="0" presId="urn:microsoft.com/office/officeart/2005/8/layout/equation1"/>
    <dgm:cxn modelId="{DC5D5955-C3DB-41D0-85EA-02F19380FCEE}" type="presParOf" srcId="{F3604C37-8A5F-4CC5-A177-DE6B29AE9613}" destId="{245F3BA0-A69A-4690-AD4C-E6AC73C21EC4}" srcOrd="11" destOrd="0" presId="urn:microsoft.com/office/officeart/2005/8/layout/equation1"/>
    <dgm:cxn modelId="{FCC038DF-5172-4DB8-8ACB-39AA359F2626}" type="presParOf" srcId="{F3604C37-8A5F-4CC5-A177-DE6B29AE9613}" destId="{15EB1C70-C34E-438A-87A3-8D444CF99A6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1F17CB-4A63-4BF0-8E88-3EAC268FC20C}">
      <dsp:nvSpPr>
        <dsp:cNvPr id="0" name=""/>
        <dsp:cNvSpPr/>
      </dsp:nvSpPr>
      <dsp:spPr>
        <a:xfrm rot="16200000">
          <a:off x="-735856" y="735856"/>
          <a:ext cx="4568056" cy="30963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u="sng" kern="1200" dirty="0" smtClean="0">
              <a:latin typeface="Calibri" pitchFamily="34" charset="0"/>
            </a:rPr>
            <a:t>Cabelos</a:t>
          </a:r>
          <a:endParaRPr lang="pt-PT" sz="2800" b="1" u="sng" kern="1200" dirty="0">
            <a:latin typeface="Calibri" pitchFamily="34" charset="0"/>
          </a:endParaRP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Calibri" pitchFamily="34" charset="0"/>
            </a:rPr>
            <a:t> Sempre penteados</a:t>
          </a:r>
          <a:endParaRPr lang="pt-PT" sz="2200" kern="1200" dirty="0">
            <a:latin typeface="Calibri" pitchFamily="34" charset="0"/>
          </a:endParaRP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Calibri" pitchFamily="34" charset="0"/>
            </a:rPr>
            <a:t> Sempre lavados </a:t>
          </a:r>
          <a:endParaRPr lang="pt-PT" sz="2200" kern="1200" dirty="0">
            <a:latin typeface="Calibri" pitchFamily="34" charset="0"/>
          </a:endParaRPr>
        </a:p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Calibri" pitchFamily="34" charset="0"/>
            </a:rPr>
            <a:t> Cortados regularmente</a:t>
          </a:r>
          <a:endParaRPr lang="pt-PT" sz="2200" kern="1200" dirty="0">
            <a:latin typeface="Calibri" pitchFamily="34" charset="0"/>
          </a:endParaRPr>
        </a:p>
      </dsp:txBody>
      <dsp:txXfrm rot="16200000">
        <a:off x="-735856" y="735856"/>
        <a:ext cx="4568056" cy="30963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468FA5-EDF1-4DB9-9B27-AB0159A2F746}">
      <dsp:nvSpPr>
        <dsp:cNvPr id="0" name=""/>
        <dsp:cNvSpPr/>
      </dsp:nvSpPr>
      <dsp:spPr>
        <a:xfrm>
          <a:off x="2204" y="657809"/>
          <a:ext cx="1092197" cy="10921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Calibri" pitchFamily="34" charset="0"/>
            </a:rPr>
            <a:t>Unhas cortadas</a:t>
          </a:r>
          <a:endParaRPr lang="pt-PT" sz="1600" kern="1200" dirty="0">
            <a:latin typeface="Calibri" pitchFamily="34" charset="0"/>
          </a:endParaRPr>
        </a:p>
      </dsp:txBody>
      <dsp:txXfrm>
        <a:off x="2204" y="657809"/>
        <a:ext cx="1092197" cy="1092197"/>
      </dsp:txXfrm>
    </dsp:sp>
    <dsp:sp modelId="{45067CD5-8890-4F22-880D-7338232102CF}">
      <dsp:nvSpPr>
        <dsp:cNvPr id="0" name=""/>
        <dsp:cNvSpPr/>
      </dsp:nvSpPr>
      <dsp:spPr>
        <a:xfrm>
          <a:off x="1183088" y="887170"/>
          <a:ext cx="633474" cy="63347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/>
        </a:p>
      </dsp:txBody>
      <dsp:txXfrm>
        <a:off x="1183088" y="887170"/>
        <a:ext cx="633474" cy="633474"/>
      </dsp:txXfrm>
    </dsp:sp>
    <dsp:sp modelId="{6F78A4EA-38FA-4AB4-A678-F51A47080844}">
      <dsp:nvSpPr>
        <dsp:cNvPr id="0" name=""/>
        <dsp:cNvSpPr/>
      </dsp:nvSpPr>
      <dsp:spPr>
        <a:xfrm>
          <a:off x="1905249" y="657809"/>
          <a:ext cx="1092197" cy="1092197"/>
        </a:xfrm>
        <a:prstGeom prst="ellipse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Calibri" pitchFamily="34" charset="0"/>
            </a:rPr>
            <a:t>Unhas limpas</a:t>
          </a:r>
          <a:endParaRPr lang="pt-PT" sz="1600" kern="1200" dirty="0">
            <a:latin typeface="Calibri" pitchFamily="34" charset="0"/>
          </a:endParaRPr>
        </a:p>
      </dsp:txBody>
      <dsp:txXfrm>
        <a:off x="1905249" y="657809"/>
        <a:ext cx="1092197" cy="1092197"/>
      </dsp:txXfrm>
    </dsp:sp>
    <dsp:sp modelId="{3C29462C-73DF-4A49-95B6-9CE9484897B9}">
      <dsp:nvSpPr>
        <dsp:cNvPr id="0" name=""/>
        <dsp:cNvSpPr/>
      </dsp:nvSpPr>
      <dsp:spPr>
        <a:xfrm>
          <a:off x="3086133" y="887170"/>
          <a:ext cx="633474" cy="633474"/>
        </a:xfrm>
        <a:prstGeom prst="mathEqual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/>
        </a:p>
      </dsp:txBody>
      <dsp:txXfrm>
        <a:off x="3086133" y="887170"/>
        <a:ext cx="633474" cy="633474"/>
      </dsp:txXfrm>
    </dsp:sp>
    <dsp:sp modelId="{6666C170-274C-47D3-9571-7328BC303C58}">
      <dsp:nvSpPr>
        <dsp:cNvPr id="0" name=""/>
        <dsp:cNvSpPr/>
      </dsp:nvSpPr>
      <dsp:spPr>
        <a:xfrm>
          <a:off x="3808294" y="288034"/>
          <a:ext cx="2022149" cy="1831746"/>
        </a:xfrm>
        <a:prstGeom prst="ellipse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Calibri" pitchFamily="34" charset="0"/>
            </a:rPr>
            <a:t>Prevenção de doenças</a:t>
          </a:r>
          <a:endParaRPr lang="pt-PT" sz="1600" b="1" kern="1200" dirty="0">
            <a:latin typeface="Calibri" pitchFamily="34" charset="0"/>
          </a:endParaRPr>
        </a:p>
      </dsp:txBody>
      <dsp:txXfrm>
        <a:off x="3808294" y="288034"/>
        <a:ext cx="2022149" cy="18317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CB8C0-4156-45BE-A363-07314F2E4D75}">
      <dsp:nvSpPr>
        <dsp:cNvPr id="0" name=""/>
        <dsp:cNvSpPr/>
      </dsp:nvSpPr>
      <dsp:spPr>
        <a:xfrm>
          <a:off x="800" y="1261363"/>
          <a:ext cx="1179298" cy="11792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Calibri" pitchFamily="34" charset="0"/>
            </a:rPr>
            <a:t>Escova r durante 2min.</a:t>
          </a:r>
          <a:endParaRPr lang="pt-PT" sz="1400" kern="1200" dirty="0">
            <a:latin typeface="Calibri" pitchFamily="34" charset="0"/>
          </a:endParaRPr>
        </a:p>
      </dsp:txBody>
      <dsp:txXfrm>
        <a:off x="800" y="1261363"/>
        <a:ext cx="1179298" cy="1179298"/>
      </dsp:txXfrm>
    </dsp:sp>
    <dsp:sp modelId="{B03A2ED3-DEC5-4B2F-A848-A85CA90A572F}">
      <dsp:nvSpPr>
        <dsp:cNvPr id="0" name=""/>
        <dsp:cNvSpPr/>
      </dsp:nvSpPr>
      <dsp:spPr>
        <a:xfrm>
          <a:off x="1275858" y="1509015"/>
          <a:ext cx="683993" cy="68399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/>
        </a:p>
      </dsp:txBody>
      <dsp:txXfrm>
        <a:off x="1275858" y="1509015"/>
        <a:ext cx="683993" cy="683993"/>
      </dsp:txXfrm>
    </dsp:sp>
    <dsp:sp modelId="{FAA9D876-F4E2-47C9-A559-7C8EB136FD47}">
      <dsp:nvSpPr>
        <dsp:cNvPr id="0" name=""/>
        <dsp:cNvSpPr/>
      </dsp:nvSpPr>
      <dsp:spPr>
        <a:xfrm>
          <a:off x="2055610" y="1261363"/>
          <a:ext cx="1179298" cy="11792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Calibri" pitchFamily="34" charset="0"/>
            </a:rPr>
            <a:t>Lavar bem a língua e as gengivas</a:t>
          </a:r>
          <a:endParaRPr lang="pt-PT" sz="1400" kern="1200" dirty="0">
            <a:latin typeface="Calibri" pitchFamily="34" charset="0"/>
          </a:endParaRPr>
        </a:p>
      </dsp:txBody>
      <dsp:txXfrm>
        <a:off x="2055610" y="1261363"/>
        <a:ext cx="1179298" cy="1179298"/>
      </dsp:txXfrm>
    </dsp:sp>
    <dsp:sp modelId="{541E4EB7-D998-4BBE-853F-4FF36A3CDFFE}">
      <dsp:nvSpPr>
        <dsp:cNvPr id="0" name=""/>
        <dsp:cNvSpPr/>
      </dsp:nvSpPr>
      <dsp:spPr>
        <a:xfrm>
          <a:off x="3330668" y="1509015"/>
          <a:ext cx="683993" cy="68399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/>
        </a:p>
      </dsp:txBody>
      <dsp:txXfrm>
        <a:off x="3330668" y="1509015"/>
        <a:ext cx="683993" cy="683993"/>
      </dsp:txXfrm>
    </dsp:sp>
    <dsp:sp modelId="{DF4E2811-19C7-4723-8CE3-ED6752F1DCAB}">
      <dsp:nvSpPr>
        <dsp:cNvPr id="0" name=""/>
        <dsp:cNvSpPr/>
      </dsp:nvSpPr>
      <dsp:spPr>
        <a:xfrm>
          <a:off x="4110420" y="1261363"/>
          <a:ext cx="1179298" cy="1179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Calibri" pitchFamily="34" charset="0"/>
            </a:rPr>
            <a:t>Bochechar</a:t>
          </a:r>
          <a:endParaRPr lang="pt-PT" sz="1400" kern="1200" dirty="0">
            <a:latin typeface="Calibri" pitchFamily="34" charset="0"/>
          </a:endParaRPr>
        </a:p>
      </dsp:txBody>
      <dsp:txXfrm>
        <a:off x="4110420" y="1261363"/>
        <a:ext cx="1179298" cy="1179298"/>
      </dsp:txXfrm>
    </dsp:sp>
    <dsp:sp modelId="{D2C0951B-E4E7-41B3-9DD6-96058C94A1E3}">
      <dsp:nvSpPr>
        <dsp:cNvPr id="0" name=""/>
        <dsp:cNvSpPr/>
      </dsp:nvSpPr>
      <dsp:spPr>
        <a:xfrm>
          <a:off x="5385478" y="1509015"/>
          <a:ext cx="683993" cy="683993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/>
        </a:p>
      </dsp:txBody>
      <dsp:txXfrm>
        <a:off x="5385478" y="1509015"/>
        <a:ext cx="683993" cy="683993"/>
      </dsp:txXfrm>
    </dsp:sp>
    <dsp:sp modelId="{15EB1C70-C34E-438A-87A3-8D444CF99A61}">
      <dsp:nvSpPr>
        <dsp:cNvPr id="0" name=""/>
        <dsp:cNvSpPr/>
      </dsp:nvSpPr>
      <dsp:spPr>
        <a:xfrm>
          <a:off x="6146378" y="660186"/>
          <a:ext cx="2338207" cy="22495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latin typeface="Calibri" pitchFamily="34" charset="0"/>
            </a:rPr>
            <a:t>DENTES </a:t>
          </a:r>
          <a:r>
            <a:rPr lang="pt-PT" sz="2400" b="1" kern="1200" dirty="0" smtClean="0">
              <a:latin typeface="Calibri" pitchFamily="34" charset="0"/>
            </a:rPr>
            <a:t>FORTES</a:t>
          </a:r>
          <a:r>
            <a:rPr lang="pt-PT" sz="1500" kern="1200" dirty="0" smtClean="0">
              <a:latin typeface="Calibri" pitchFamily="34" charset="0"/>
            </a:rPr>
            <a:t> E </a:t>
          </a:r>
          <a:r>
            <a:rPr lang="pt-PT" sz="2400" b="1" kern="1200" dirty="0" smtClean="0">
              <a:latin typeface="Calibri" pitchFamily="34" charset="0"/>
            </a:rPr>
            <a:t>SAUDÁVEIS</a:t>
          </a:r>
          <a:endParaRPr lang="pt-PT" sz="2400" b="1" kern="1200" dirty="0">
            <a:latin typeface="Calibri" pitchFamily="34" charset="0"/>
          </a:endParaRPr>
        </a:p>
      </dsp:txBody>
      <dsp:txXfrm>
        <a:off x="6146378" y="660186"/>
        <a:ext cx="2338207" cy="2249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BCAA-0D8F-4242-8660-8BCC26A471B5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4F0C-6263-4FFC-A75B-F8BF30BCD6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31BC-C783-4A16-B8A0-44F0CF51EBDA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31BC-C783-4A16-B8A0-44F0CF51EBDA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256CCC-93D2-428F-9983-DB125D661CD0}" type="datetimeFigureOut">
              <a:rPr lang="pt-PT" smtClean="0"/>
              <a:pPr/>
              <a:t>20-02-2012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6895B1-4E75-458F-9BA2-4C0901105A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r>
              <a:rPr lang="pt-PT" sz="6000" b="1" dirty="0" smtClean="0">
                <a:solidFill>
                  <a:srgbClr val="FFC000"/>
                </a:solidFill>
                <a:latin typeface="Calibri" pitchFamily="34" charset="0"/>
              </a:rPr>
              <a:t>Saúde </a:t>
            </a:r>
            <a:endParaRPr lang="pt-PT" sz="6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028" name="Picture 4" descr="http://1papacaio.com.br/modules/Wallpapers/gallery/wall1280/dreamworks/madagascar/alex1_12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55347"/>
            <a:ext cx="5472607" cy="4102653"/>
          </a:xfrm>
          <a:prstGeom prst="rect">
            <a:avLst/>
          </a:prstGeom>
          <a:noFill/>
        </p:spPr>
      </p:pic>
      <p:sp>
        <p:nvSpPr>
          <p:cNvPr id="6" name="Chamada rectangular arredondada 5"/>
          <p:cNvSpPr/>
          <p:nvPr/>
        </p:nvSpPr>
        <p:spPr>
          <a:xfrm>
            <a:off x="4139952" y="1916832"/>
            <a:ext cx="1872208" cy="1440160"/>
          </a:xfrm>
          <a:prstGeom prst="wedgeRoundRectCallout">
            <a:avLst>
              <a:gd name="adj1" fmla="val 41328"/>
              <a:gd name="adj2" fmla="val 75968"/>
              <a:gd name="adj3" fmla="val 16667"/>
            </a:avLst>
          </a:prstGeom>
          <a:solidFill>
            <a:schemeClr val="bg1"/>
          </a:solidFill>
          <a:ln w="539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 smtClean="0">
                <a:solidFill>
                  <a:schemeClr val="tx1"/>
                </a:solidFill>
                <a:latin typeface="Calibri" pitchFamily="34" charset="0"/>
              </a:rPr>
              <a:t>Vamos aprender a ser fortes e saudáveis?</a:t>
            </a:r>
            <a:endParaRPr lang="pt-PT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01122" cy="1500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4400" b="1" dirty="0" smtClean="0">
                <a:solidFill>
                  <a:srgbClr val="FFCC66"/>
                </a:solidFill>
                <a:latin typeface="Calibri" pitchFamily="34" charset="0"/>
              </a:rPr>
              <a:t>Alimentação saudável </a:t>
            </a:r>
            <a:endParaRPr lang="pt-PT" sz="44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11266" name="Picture 2" descr="http://blog.groupon.com.br/files/2011/10/desconto-em-comida-japon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328592" cy="355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112568" cy="1152128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FFCC66"/>
                </a:solidFill>
                <a:latin typeface="Calibri" pitchFamily="34" charset="0"/>
              </a:rPr>
              <a:t>Alimentação Saudável </a:t>
            </a:r>
            <a:endParaRPr lang="pt-PT" sz="40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153400" cy="45365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PT" dirty="0" smtClean="0"/>
              <a:t> </a:t>
            </a:r>
            <a:r>
              <a:rPr lang="pt-PT" dirty="0" smtClean="0">
                <a:latin typeface="Calibri" pitchFamily="34" charset="0"/>
              </a:rPr>
              <a:t>Comer de forma equilibrada. </a:t>
            </a:r>
          </a:p>
          <a:p>
            <a:pPr algn="just">
              <a:buNone/>
            </a:pPr>
            <a:endParaRPr lang="pt-PT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Dieta composta por: proteínas, </a:t>
            </a:r>
            <a:r>
              <a:rPr lang="pt-PT" dirty="0" err="1" smtClean="0">
                <a:latin typeface="Calibri" pitchFamily="34" charset="0"/>
              </a:rPr>
              <a:t>carbohidratos</a:t>
            </a:r>
            <a:r>
              <a:rPr lang="pt-PT" dirty="0" smtClean="0">
                <a:latin typeface="Calibri" pitchFamily="34" charset="0"/>
              </a:rPr>
              <a:t>, gorduras, fibras, cálcio, minerais e vitaminas. </a:t>
            </a:r>
          </a:p>
          <a:p>
            <a:pPr algn="just">
              <a:buNone/>
            </a:pPr>
            <a:endParaRPr lang="pt-PT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Necessitamos de uma dieta variada, que tenha todos os alimentos, sem excessos, nem exclusões. </a:t>
            </a:r>
            <a:endParaRPr lang="pt-PT" dirty="0">
              <a:latin typeface="Calibri" pitchFamily="34" charset="0"/>
            </a:endParaRPr>
          </a:p>
        </p:txBody>
      </p:sp>
      <p:pic>
        <p:nvPicPr>
          <p:cNvPr id="4" name="Picture 1" descr="C:\Users\tmn\Desktop\gifs-animados-comida-frut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99593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72608" cy="72008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rgbClr val="FFCC66"/>
                </a:solidFill>
              </a:rPr>
              <a:t>Roda dos alimentos</a:t>
            </a:r>
            <a:endParaRPr lang="pt-PT" b="1" dirty="0">
              <a:solidFill>
                <a:srgbClr val="FFCC66"/>
              </a:solidFill>
            </a:endParaRPr>
          </a:p>
        </p:txBody>
      </p:sp>
      <p:pic>
        <p:nvPicPr>
          <p:cNvPr id="1026" name="Picture 2" descr="roda_aliment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916832"/>
            <a:ext cx="4248472" cy="4225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264696" cy="1066800"/>
          </a:xfrm>
        </p:spPr>
        <p:txBody>
          <a:bodyPr>
            <a:noAutofit/>
          </a:bodyPr>
          <a:lstStyle/>
          <a:p>
            <a:pPr algn="l"/>
            <a:r>
              <a:rPr lang="pt-PT" sz="4400" b="1" dirty="0" smtClean="0">
                <a:solidFill>
                  <a:srgbClr val="FFCC66"/>
                </a:solidFill>
                <a:latin typeface="Calibri" pitchFamily="34" charset="0"/>
              </a:rPr>
              <a:t>Alimentos mais </a:t>
            </a:r>
            <a:br>
              <a:rPr lang="pt-PT" sz="4400" b="1" dirty="0" smtClean="0">
                <a:solidFill>
                  <a:srgbClr val="FFCC66"/>
                </a:solidFill>
                <a:latin typeface="Calibri" pitchFamily="34" charset="0"/>
              </a:rPr>
            </a:br>
            <a:r>
              <a:rPr lang="pt-PT" sz="4400" b="1" dirty="0" smtClean="0">
                <a:solidFill>
                  <a:srgbClr val="FFCC66"/>
                </a:solidFill>
                <a:latin typeface="Calibri" pitchFamily="34" charset="0"/>
              </a:rPr>
              <a:t>saudáveis </a:t>
            </a:r>
            <a:endParaRPr lang="pt-PT" sz="44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PT" dirty="0" smtClean="0"/>
              <a:t> </a:t>
            </a:r>
            <a:r>
              <a:rPr lang="pt-PT" dirty="0" smtClean="0">
                <a:latin typeface="Calibri" pitchFamily="34" charset="0"/>
              </a:rPr>
              <a:t>Legumes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Fruta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Leguminosas 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Cereais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Frutos Secos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Carnes e Aves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Peixes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 Lacticínios </a:t>
            </a:r>
            <a:endParaRPr lang="pt-PT" dirty="0">
              <a:latin typeface="Calibri" pitchFamily="34" charset="0"/>
            </a:endParaRPr>
          </a:p>
        </p:txBody>
      </p:sp>
      <p:pic>
        <p:nvPicPr>
          <p:cNvPr id="6147" name="Picture 3" descr="C:\Users\tmn\Desktop\4660911296_3572c8ce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916832"/>
            <a:ext cx="4176464" cy="4176464"/>
          </a:xfrm>
          <a:prstGeom prst="rect">
            <a:avLst/>
          </a:prstGeom>
          <a:noFill/>
        </p:spPr>
      </p:pic>
      <p:pic>
        <p:nvPicPr>
          <p:cNvPr id="6" name="Picture 1" descr="C:\Users\tmn\Desktop\gifs-animados-comida-frut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983" y="332656"/>
            <a:ext cx="4255018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464496" cy="706760"/>
          </a:xfrm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srgbClr val="FFCC66"/>
                </a:solidFill>
                <a:latin typeface="Calibri" pitchFamily="34" charset="0"/>
              </a:rPr>
              <a:t>Doenças alimentares</a:t>
            </a:r>
            <a:endParaRPr lang="pt-PT" sz="3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5760640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PT" b="1" u="sng" dirty="0" smtClean="0"/>
              <a:t> </a:t>
            </a:r>
            <a:r>
              <a:rPr lang="pt-PT" b="1" u="sng" dirty="0" smtClean="0">
                <a:latin typeface="Calibri" pitchFamily="34" charset="0"/>
              </a:rPr>
              <a:t>Anorexia  </a:t>
            </a:r>
            <a:r>
              <a:rPr lang="pt-PT" dirty="0" smtClean="0">
                <a:latin typeface="Calibri" pitchFamily="34" charset="0"/>
              </a:rPr>
              <a:t>- Quando a pessoa não come, com medo de ganhar peso. </a:t>
            </a:r>
          </a:p>
          <a:p>
            <a:pPr>
              <a:buNone/>
            </a:pPr>
            <a:endParaRPr lang="pt-PT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PT" u="sng" dirty="0" smtClean="0">
                <a:latin typeface="Calibri" pitchFamily="34" charset="0"/>
              </a:rPr>
              <a:t> </a:t>
            </a:r>
            <a:r>
              <a:rPr lang="pt-PT" b="1" u="sng" dirty="0" smtClean="0">
                <a:latin typeface="Calibri" pitchFamily="34" charset="0"/>
              </a:rPr>
              <a:t>Obesidade</a:t>
            </a:r>
            <a:r>
              <a:rPr lang="pt-PT" u="sng" dirty="0" smtClean="0">
                <a:latin typeface="Calibri" pitchFamily="34" charset="0"/>
              </a:rPr>
              <a:t> </a:t>
            </a:r>
            <a:r>
              <a:rPr lang="pt-PT" dirty="0" smtClean="0">
                <a:latin typeface="Calibri" pitchFamily="34" charset="0"/>
              </a:rPr>
              <a:t>-</a:t>
            </a:r>
            <a:r>
              <a:rPr lang="pt-PT" dirty="0" smtClean="0">
                <a:latin typeface="Calibri" pitchFamily="34" charset="0"/>
              </a:rPr>
              <a:t> </a:t>
            </a:r>
            <a:r>
              <a:rPr lang="pt-PT" dirty="0" smtClean="0">
                <a:latin typeface="Calibri" pitchFamily="34" charset="0"/>
              </a:rPr>
              <a:t>Significa excesso de gordura no corpo. 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4097" name="Picture 1" descr="C:\Users\tmn\Desktop\gifs-animados-comida-frut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455" y="404664"/>
            <a:ext cx="4130545" cy="908720"/>
          </a:xfrm>
          <a:prstGeom prst="rect">
            <a:avLst/>
          </a:prstGeom>
          <a:noFill/>
        </p:spPr>
      </p:pic>
      <p:pic>
        <p:nvPicPr>
          <p:cNvPr id="4099" name="Picture 3" descr="http://lh4.ggpht.com/_Ksk9e6S-yuM/TDZ4FJoFGKI/AAAAAAAAAJI/8_XH0j9XgL0/bebes-obesos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2160240" cy="2511907"/>
          </a:xfrm>
          <a:prstGeom prst="rect">
            <a:avLst/>
          </a:prstGeom>
          <a:noFill/>
        </p:spPr>
      </p:pic>
      <p:pic>
        <p:nvPicPr>
          <p:cNvPr id="6" name="Picture 2" descr="http://www.redepsi.com.br/portal/uploads/smartsection/images/item/anorexia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573016"/>
            <a:ext cx="3342669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_DiAGbuFlfEw/TID_2Fsm65I/AAAAAAAAAAU/ca3-yVtBCU8/s1600/duvid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893578" cy="504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b="1" dirty="0" smtClean="0">
                <a:solidFill>
                  <a:srgbClr val="FFCC66"/>
                </a:solidFill>
                <a:latin typeface="Calibri" pitchFamily="34" charset="0"/>
              </a:rPr>
              <a:t>Higiene</a:t>
            </a:r>
            <a:endParaRPr lang="pt-PT" sz="44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18434" name="Picture 2" descr="http://www.canalkids.com.br/saude/habitos/imagens/rei_h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816424" cy="371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b="1" dirty="0" smtClean="0">
                <a:solidFill>
                  <a:srgbClr val="FFC000"/>
                </a:solidFill>
                <a:latin typeface="Calibri" pitchFamily="34" charset="0"/>
              </a:rPr>
              <a:t>Higiene Corporal</a:t>
            </a:r>
            <a:endParaRPr lang="pt-PT" sz="4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2.bp.blogspot.com/-MMtWV4CnQtM/Te1oKyvH3AI/AAAAAAAAAHU/s_BtWk2-aRI/s1600/Tomar-banh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556792"/>
            <a:ext cx="2736304" cy="4539233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3635896" y="2708920"/>
            <a:ext cx="4572000" cy="1754326"/>
          </a:xfrm>
          <a:prstGeom prst="rect">
            <a:avLst/>
          </a:prstGeom>
          <a:noFill/>
          <a:ln w="889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dirty="0" smtClean="0">
                <a:latin typeface="Calibri" pitchFamily="34" charset="0"/>
              </a:rPr>
              <a:t> A higiene corporal é o conjunto dos cuidados que devemos  ter com o nosso corpo.</a:t>
            </a:r>
          </a:p>
          <a:p>
            <a:pPr algn="just">
              <a:buFont typeface="Wingdings" pitchFamily="2" charset="2"/>
              <a:buChar char="ü"/>
            </a:pPr>
            <a:endParaRPr lang="pt-PT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dirty="0" smtClean="0">
                <a:latin typeface="Calibri" pitchFamily="34" charset="0"/>
              </a:rPr>
              <a:t> Os cuidados de higiene pessoal são essenciais porque assim ficamos mais FORTES e SAUDÁVEIS.</a:t>
            </a:r>
            <a:endParaRPr lang="pt-P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.bp.blogspot.com/_Xs0j-5jRkJ0/R92T4AjyQgI/AAAAAAAAD2A/yWBuNKhlpeU/s400/cabel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3369448" cy="3528814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/>
        </p:nvGraphicFramePr>
        <p:xfrm>
          <a:off x="4644008" y="1124744"/>
          <a:ext cx="309634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-4v-ZCWp0I3k/Tdowmd1MjOI/AAAAAAAAABQ/E__YauPjEa0/s1600/criancas_higiene_banho_children_hygiene_bath%255B1%255D.jpg"/>
          <p:cNvPicPr>
            <a:picLocks noChangeAspect="1" noChangeArrowheads="1"/>
          </p:cNvPicPr>
          <p:nvPr/>
        </p:nvPicPr>
        <p:blipFill>
          <a:blip r:embed="rId2" cstate="print"/>
          <a:srcRect l="14210" t="50738" r="44943" b="29257"/>
          <a:stretch>
            <a:fillRect/>
          </a:stretch>
        </p:blipFill>
        <p:spPr bwMode="auto">
          <a:xfrm>
            <a:off x="2771800" y="404664"/>
            <a:ext cx="3247940" cy="3428381"/>
          </a:xfrm>
          <a:prstGeom prst="rect">
            <a:avLst/>
          </a:prstGeom>
          <a:noFill/>
        </p:spPr>
      </p:pic>
      <p:graphicFrame>
        <p:nvGraphicFramePr>
          <p:cNvPr id="3" name="Diagrama 2"/>
          <p:cNvGraphicFramePr/>
          <p:nvPr/>
        </p:nvGraphicFramePr>
        <p:xfrm>
          <a:off x="1331640" y="3933056"/>
          <a:ext cx="5832648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692696"/>
            <a:ext cx="2031325" cy="5171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Como lavar as mãos?</a:t>
            </a:r>
            <a:endParaRPr lang="pt-PT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314" name="Picture 2" descr="http://4.bp.blogspot.com/-V93y_CaF0eE/TaOYSnk_dOI/AAAAAAAAAbo/5OFzkzv3pO8/s1600/imagem_lavagem_das_ma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64704"/>
            <a:ext cx="5819571" cy="47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_PxsaJHtfvTI/SxZTwL7pi1I/AAAAAAAAAbw/JHE5xxBCe_I/s320/SA%25C3%259ADE%2BDENTINH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0049">
            <a:off x="6276733" y="3621341"/>
            <a:ext cx="2655897" cy="305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b="1" dirty="0" smtClean="0">
                <a:solidFill>
                  <a:srgbClr val="FFCC66"/>
                </a:solidFill>
                <a:latin typeface="Calibri" pitchFamily="34" charset="0"/>
              </a:rPr>
              <a:t>Higiene oral </a:t>
            </a:r>
            <a:endParaRPr lang="pt-PT" sz="44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PT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dirty="0" smtClean="0">
                <a:latin typeface="Calibri" pitchFamily="34" charset="0"/>
              </a:rPr>
              <a:t>Uma boa higiene oral é aquela que resulta da remoção eficaz dos restos alimentares</a:t>
            </a:r>
          </a:p>
          <a:p>
            <a:pPr algn="just">
              <a:buFont typeface="Wingdings" pitchFamily="2" charset="2"/>
              <a:buChar char="ü"/>
            </a:pPr>
            <a:endParaRPr lang="pt-PT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dirty="0">
                <a:latin typeface="Calibri" pitchFamily="34" charset="0"/>
              </a:rPr>
              <a:t>I</a:t>
            </a:r>
            <a:r>
              <a:rPr lang="pt-PT" dirty="0" smtClean="0">
                <a:latin typeface="Calibri" pitchFamily="34" charset="0"/>
              </a:rPr>
              <a:t>mpossibilita a existência de bactérias nos dentes e gengivas para que não ocorra a sua destruição.</a:t>
            </a:r>
          </a:p>
          <a:p>
            <a:pPr>
              <a:buNone/>
            </a:pPr>
            <a:r>
              <a:rPr lang="pt-PT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rtodontiaonline.net/des_clip_image001_0001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6383">
            <a:off x="5633775" y="3504440"/>
            <a:ext cx="3352315" cy="251902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78098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FFCC66"/>
                </a:solidFill>
                <a:latin typeface="Calibri" pitchFamily="34" charset="0"/>
              </a:rPr>
              <a:t>Cuidados para uma boa higiene oral</a:t>
            </a:r>
            <a:r>
              <a:rPr lang="pt-PT" sz="4000" dirty="0" smtClean="0">
                <a:solidFill>
                  <a:srgbClr val="FFCC66"/>
                </a:solidFill>
              </a:rPr>
              <a:t/>
            </a:r>
            <a:br>
              <a:rPr lang="pt-PT" sz="4000" dirty="0" smtClean="0">
                <a:solidFill>
                  <a:srgbClr val="FFCC66"/>
                </a:solidFill>
              </a:rPr>
            </a:br>
            <a:endParaRPr lang="pt-PT" sz="4000" dirty="0">
              <a:solidFill>
                <a:srgbClr val="FFCC66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5626968" cy="442535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Calibri" pitchFamily="34" charset="0"/>
              </a:rPr>
              <a:t>Escovar os dentes pelo menos duas vezes por dia, uma delas antes de se deitar; </a:t>
            </a:r>
          </a:p>
          <a:p>
            <a:pPr algn="just">
              <a:buFont typeface="Wingdings" pitchFamily="2" charset="2"/>
              <a:buChar char="ü"/>
            </a:pPr>
            <a:endParaRPr lang="pt-PT" sz="24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Calibri" pitchFamily="34" charset="0"/>
              </a:rPr>
              <a:t>Utilizar sempre um dentífrico com flúor;</a:t>
            </a:r>
          </a:p>
          <a:p>
            <a:pPr algn="just">
              <a:buFont typeface="Wingdings" pitchFamily="2" charset="2"/>
              <a:buChar char="ü"/>
            </a:pPr>
            <a:endParaRPr lang="pt-PT" sz="24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Calibri" pitchFamily="34" charset="0"/>
              </a:rPr>
              <a:t>As escovas dentárias devem ter uma cabeça pequena e serem macias, para evitar lesões nos dentes e gengivas;</a:t>
            </a:r>
          </a:p>
          <a:p>
            <a:pPr algn="just">
              <a:buNone/>
            </a:pPr>
            <a:endParaRPr lang="pt-PT" sz="3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Calibri" pitchFamily="34" charset="0"/>
              </a:rPr>
              <a:t>Utilizar diariamente fio dental antes da escovagem, para que a acção protectora do dentífrico seja mais prolongada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solidFill>
                  <a:srgbClr val="FFCC66"/>
                </a:solidFill>
                <a:latin typeface="Calibri" pitchFamily="34" charset="0"/>
              </a:rPr>
              <a:t>Como lavar os dentes</a:t>
            </a:r>
            <a:endParaRPr lang="pt-PT" sz="40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70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 descr="http://1.bp.blogspot.com/__exiGQthoKw/TJne-KRp3QI/AAAAAAAACzA/DNJq8eFS36o/s1600/ponto+de+interroga%C3%A7%C3%A3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0016">
            <a:off x="6993965" y="54345"/>
            <a:ext cx="1486292" cy="1265825"/>
          </a:xfrm>
          <a:prstGeom prst="rect">
            <a:avLst/>
          </a:prstGeom>
          <a:noFill/>
        </p:spPr>
      </p:pic>
      <p:pic>
        <p:nvPicPr>
          <p:cNvPr id="32776" name="Picture 8" descr="http://2.bp.blogspot.com/_fUF_dbee53A/Rm7qkWNESII/AAAAAAAAAAs/Z-BBjpHw3fw/s320/cuide-bem-dos-dentes0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509120"/>
            <a:ext cx="36004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281</TotalTime>
  <Words>268</Words>
  <Application>Microsoft Office PowerPoint</Application>
  <PresentationFormat>Apresentação no Ecrã (4:3)</PresentationFormat>
  <Paragraphs>57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Cívico</vt:lpstr>
      <vt:lpstr>Saúde </vt:lpstr>
      <vt:lpstr>Higiene</vt:lpstr>
      <vt:lpstr>Higiene Corporal</vt:lpstr>
      <vt:lpstr>Diapositivo 4</vt:lpstr>
      <vt:lpstr>Diapositivo 5</vt:lpstr>
      <vt:lpstr>Diapositivo 6</vt:lpstr>
      <vt:lpstr>Higiene oral </vt:lpstr>
      <vt:lpstr>Cuidados para uma boa higiene oral </vt:lpstr>
      <vt:lpstr>Como lavar os dentes</vt:lpstr>
      <vt:lpstr>Alimentação saudável </vt:lpstr>
      <vt:lpstr>Alimentação Saudável </vt:lpstr>
      <vt:lpstr>Roda dos alimentos</vt:lpstr>
      <vt:lpstr>Alimentos mais  saudáveis </vt:lpstr>
      <vt:lpstr>Doenças alimentares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Higiene Oral e Exercício Físico</dc:title>
  <dc:creator>utilizador</dc:creator>
  <cp:lastModifiedBy>utilizador</cp:lastModifiedBy>
  <cp:revision>34</cp:revision>
  <dcterms:created xsi:type="dcterms:W3CDTF">2011-05-11T17:41:47Z</dcterms:created>
  <dcterms:modified xsi:type="dcterms:W3CDTF">2012-02-20T23:13:33Z</dcterms:modified>
</cp:coreProperties>
</file>